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2" r:id="rId14"/>
    <p:sldId id="271" r:id="rId15"/>
    <p:sldId id="273" r:id="rId16"/>
    <p:sldId id="274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269281" y="678941"/>
            <a:ext cx="10392642" cy="3343477"/>
          </a:xfrm>
        </p:spPr>
        <p:txBody>
          <a:bodyPr>
            <a:normAutofit/>
          </a:bodyPr>
          <a:lstStyle/>
          <a:p>
            <a:r>
              <a:rPr lang="en-US" sz="9600" dirty="0"/>
              <a:t>Lumina </a:t>
            </a:r>
            <a:r>
              <a:rPr lang="ro-RO" sz="9600" dirty="0"/>
              <a:t>î</a:t>
            </a:r>
            <a:r>
              <a:rPr lang="en-US" sz="9600" dirty="0"/>
              <a:t>n art</a:t>
            </a:r>
            <a:r>
              <a:rPr lang="ro-RO" sz="9600" dirty="0"/>
              <a:t>ă</a:t>
            </a:r>
            <a:br>
              <a:rPr lang="en-US" sz="9600" dirty="0"/>
            </a:br>
            <a:r>
              <a:rPr lang="en-US" sz="2000" dirty="0"/>
              <a:t>BUICA IOANA </a:t>
            </a:r>
            <a:endParaRPr lang="ro-RO" sz="9600" dirty="0"/>
          </a:p>
        </p:txBody>
      </p:sp>
    </p:spTree>
    <p:extLst>
      <p:ext uri="{BB962C8B-B14F-4D97-AF65-F5344CB8AC3E}">
        <p14:creationId xmlns:p14="http://schemas.microsoft.com/office/powerpoint/2010/main" val="70671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72910" y="681464"/>
            <a:ext cx="10501407" cy="3814291"/>
          </a:xfrm>
        </p:spPr>
        <p:txBody>
          <a:bodyPr/>
          <a:lstStyle/>
          <a:p>
            <a:r>
              <a:rPr lang="ro-RO" dirty="0" err="1"/>
              <a:t>APLICAţII</a:t>
            </a:r>
            <a:r>
              <a:rPr lang="ro-RO" dirty="0"/>
              <a:t> ALE </a:t>
            </a:r>
            <a:r>
              <a:rPr lang="ro-RO" dirty="0" err="1"/>
              <a:t>LUMINiI</a:t>
            </a:r>
            <a:r>
              <a:rPr lang="ro-RO" dirty="0"/>
              <a:t> </a:t>
            </a:r>
            <a:r>
              <a:rPr lang="ro-RO" dirty="0" err="1"/>
              <a:t>îN</a:t>
            </a:r>
            <a:r>
              <a:rPr lang="ro-RO" dirty="0"/>
              <a:t> </a:t>
            </a:r>
            <a:r>
              <a:rPr lang="ro-RO" dirty="0" err="1"/>
              <a:t>ARTă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034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45841"/>
            <a:ext cx="10396882" cy="1151965"/>
          </a:xfrm>
        </p:spPr>
        <p:txBody>
          <a:bodyPr/>
          <a:lstStyle/>
          <a:p>
            <a:r>
              <a:rPr lang="ro-RO" dirty="0"/>
              <a:t>reflectorul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5" y="1903445"/>
            <a:ext cx="10394707" cy="4040307"/>
          </a:xfrm>
        </p:spPr>
        <p:txBody>
          <a:bodyPr/>
          <a:lstStyle/>
          <a:p>
            <a:r>
              <a:rPr lang="ro-RO" dirty="0"/>
              <a:t>Reflectorul este parte a unui dispozitiv de iluminat sau a unui proiector care, folosind fenomenul reflexiei regulate sau difuze, dirijează fluxul luminos al unei surse de lumină pe o anumită direcție sau într-o anumită zonă mai întinsă.</a:t>
            </a:r>
          </a:p>
          <a:p>
            <a:r>
              <a:rPr lang="ro-RO" dirty="0"/>
              <a:t>Reflectorul cuprinde o multitudine de oglinzi sferice și mijloace pentru ajustarea individuală a oglinzilor menținute în orice direcție dorită, unde vârfurile oglinzilor având astfel de poziții relative la un punct dat pe axa dispunerii totale a oglinzilor.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81" y="181978"/>
            <a:ext cx="214597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20" y="387221"/>
            <a:ext cx="10396882" cy="1151965"/>
          </a:xfrm>
        </p:spPr>
        <p:txBody>
          <a:bodyPr/>
          <a:lstStyle/>
          <a:p>
            <a:r>
              <a:rPr lang="en-US" dirty="0"/>
              <a:t>ALCATUIRE</a:t>
            </a:r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80" y="1539186"/>
            <a:ext cx="3340898" cy="2950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0" y="1800199"/>
            <a:ext cx="3662264" cy="3016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74" y="1539186"/>
            <a:ext cx="3572566" cy="22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470" y="573833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TIPURI DE REFLECTOARE</a:t>
            </a:r>
            <a:br>
              <a:rPr lang="ro-RO" dirty="0"/>
            </a:br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42" y="573833"/>
            <a:ext cx="4517528" cy="4517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65" y="1377110"/>
            <a:ext cx="3439833" cy="38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50562"/>
            <a:ext cx="4553339" cy="6071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80" y="102636"/>
            <a:ext cx="4538530" cy="61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		</a:t>
            </a:r>
            <a:r>
              <a:rPr lang="en-US" b="1" dirty="0"/>
              <a:t>UNDE ESTE FOLOSIT</a:t>
            </a:r>
            <a:endParaRPr lang="ro-R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380" y="1554120"/>
            <a:ext cx="4875954" cy="798337"/>
          </a:xfrm>
        </p:spPr>
        <p:txBody>
          <a:bodyPr/>
          <a:lstStyle/>
          <a:p>
            <a:r>
              <a:rPr lang="en-US" b="1" i="1" dirty="0" err="1"/>
              <a:t>Pentru</a:t>
            </a:r>
            <a:r>
              <a:rPr lang="en-US" b="1" i="1" dirty="0"/>
              <a:t> </a:t>
            </a:r>
            <a:r>
              <a:rPr lang="en-US" b="1" i="1" dirty="0" err="1"/>
              <a:t>luminat</a:t>
            </a:r>
            <a:r>
              <a:rPr lang="en-US" b="1" i="1" dirty="0"/>
              <a:t> scene</a:t>
            </a:r>
            <a:endParaRPr lang="ro-RO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77" y="2861733"/>
            <a:ext cx="3498849" cy="26241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2891" y="1843940"/>
            <a:ext cx="4868494" cy="1017036"/>
          </a:xfrm>
        </p:spPr>
        <p:txBody>
          <a:bodyPr/>
          <a:lstStyle/>
          <a:p>
            <a:pPr lvl="0"/>
            <a:r>
              <a:rPr lang="en-US" b="1" i="1" dirty="0" err="1"/>
              <a:t>Pentru</a:t>
            </a:r>
            <a:r>
              <a:rPr lang="en-US" b="1" i="1" dirty="0"/>
              <a:t> </a:t>
            </a:r>
            <a:r>
              <a:rPr lang="en-US" b="1" i="1" dirty="0" err="1"/>
              <a:t>poze</a:t>
            </a:r>
            <a:endParaRPr lang="ro-RO" dirty="0"/>
          </a:p>
          <a:p>
            <a:endParaRPr lang="ro-RO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27" y="2863960"/>
            <a:ext cx="3940028" cy="2621909"/>
          </a:xfrm>
        </p:spPr>
      </p:pic>
    </p:spTree>
    <p:extLst>
      <p:ext uri="{BB962C8B-B14F-4D97-AF65-F5344CB8AC3E}">
        <p14:creationId xmlns:p14="http://schemas.microsoft.com/office/powerpoint/2010/main" val="344828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PROIECTORUL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o-RO" b="1" dirty="0"/>
              <a:t>Un proiector</a:t>
            </a:r>
            <a:r>
              <a:rPr lang="ro-RO" dirty="0"/>
              <a:t> este un dispozitiv optic ce </a:t>
            </a:r>
            <a:r>
              <a:rPr lang="ro-RO" dirty="0" err="1"/>
              <a:t>proecteaza</a:t>
            </a:r>
            <a:r>
              <a:rPr lang="ro-RO" dirty="0"/>
              <a:t> o imagine (sau o imagine aflata in </a:t>
            </a:r>
            <a:r>
              <a:rPr lang="ro-RO" dirty="0" err="1"/>
              <a:t>miscare</a:t>
            </a:r>
            <a:r>
              <a:rPr lang="ro-RO" dirty="0"/>
              <a:t>) pe o </a:t>
            </a:r>
            <a:r>
              <a:rPr lang="ro-RO" dirty="0" err="1"/>
              <a:t>suprafata</a:t>
            </a:r>
            <a:r>
              <a:rPr lang="ro-RO" dirty="0"/>
              <a:t>, adesea pe un ecran de </a:t>
            </a:r>
            <a:r>
              <a:rPr lang="ro-RO" dirty="0" err="1"/>
              <a:t>proiectie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ro-RO" dirty="0"/>
              <a:t>Cele mai comune astfel de dispozitive sunt </a:t>
            </a:r>
            <a:r>
              <a:rPr lang="ro-RO" dirty="0" err="1"/>
              <a:t>astazi</a:t>
            </a:r>
            <a:r>
              <a:rPr lang="ro-RO" dirty="0"/>
              <a:t> numite proiectoare video. Proiectoarele video sunt </a:t>
            </a:r>
            <a:r>
              <a:rPr lang="ro-RO" dirty="0" err="1"/>
              <a:t>inlocuitoarele</a:t>
            </a:r>
            <a:r>
              <a:rPr lang="ro-RO" dirty="0"/>
              <a:t> digitale ale tipurilor anterioare de proiectoare precum cele cu diapozitive si retroproiectoarele.</a:t>
            </a:r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278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33" y="228600"/>
            <a:ext cx="10394706" cy="1151965"/>
          </a:xfrm>
        </p:spPr>
        <p:txBody>
          <a:bodyPr/>
          <a:lstStyle/>
          <a:p>
            <a:r>
              <a:rPr lang="en-US" dirty="0"/>
              <a:t>ALCATUIRE</a:t>
            </a:r>
            <a:endParaRPr lang="ro-R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007706"/>
            <a:ext cx="3310128" cy="2052735"/>
          </a:xfrm>
        </p:spPr>
        <p:txBody>
          <a:bodyPr/>
          <a:lstStyle/>
          <a:p>
            <a:pPr lvl="0"/>
            <a:r>
              <a:rPr lang="ro-RO" dirty="0"/>
              <a:t>Elemente pentru transportul și înmagazinarea filmului.</a:t>
            </a:r>
          </a:p>
          <a:p>
            <a:endParaRPr lang="ro-R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25" y="2639657"/>
            <a:ext cx="2206943" cy="296291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dirty="0"/>
              <a:t>Elementele sistemului </a:t>
            </a:r>
            <a:r>
              <a:rPr lang="ro-RO" dirty="0" err="1"/>
              <a:t>lumino</a:t>
            </a:r>
            <a:r>
              <a:rPr lang="ro-RO" dirty="0"/>
              <a:t> - optic de proiecție.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1062360"/>
          </a:xfrm>
        </p:spPr>
        <p:txBody>
          <a:bodyPr/>
          <a:lstStyle/>
          <a:p>
            <a:pPr lvl="0"/>
            <a:r>
              <a:rPr lang="ro-RO" dirty="0"/>
              <a:t>Elementele sistemului de redare a sunetului.</a:t>
            </a:r>
          </a:p>
          <a:p>
            <a:endParaRPr lang="ro-R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74" y="3050373"/>
            <a:ext cx="4209583" cy="214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Tipuri de proiectoare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7" y="2071030"/>
            <a:ext cx="4023709" cy="2780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71" y="1049611"/>
            <a:ext cx="3340898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17238" y="661974"/>
            <a:ext cx="9755187" cy="3761550"/>
          </a:xfrm>
        </p:spPr>
        <p:txBody>
          <a:bodyPr>
            <a:normAutofit/>
          </a:bodyPr>
          <a:lstStyle/>
          <a:p>
            <a:r>
              <a:rPr lang="ro-RO" sz="11500" dirty="0"/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18833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583164"/>
            <a:ext cx="10396882" cy="1133670"/>
          </a:xfrm>
        </p:spPr>
        <p:txBody>
          <a:bodyPr>
            <a:normAutofit fontScale="90000"/>
          </a:bodyPr>
          <a:lstStyle/>
          <a:p>
            <a:r>
              <a:rPr lang="en-US" dirty="0"/>
              <a:t>CE ESTE LUMINA?</a:t>
            </a:r>
            <a:br>
              <a:rPr lang="ro-RO" dirty="0"/>
            </a:b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595536"/>
            <a:ext cx="10394707" cy="3779050"/>
          </a:xfrm>
        </p:spPr>
        <p:txBody>
          <a:bodyPr/>
          <a:lstStyle/>
          <a:p>
            <a:r>
              <a:rPr lang="ro-RO" dirty="0"/>
              <a:t>Lumina este </a:t>
            </a:r>
            <a:r>
              <a:rPr lang="ro-RO" dirty="0" err="1"/>
              <a:t>radiatia</a:t>
            </a:r>
            <a:r>
              <a:rPr lang="ro-RO" dirty="0"/>
              <a:t> </a:t>
            </a:r>
            <a:r>
              <a:rPr lang="ro-RO" dirty="0" err="1"/>
              <a:t>aparuta</a:t>
            </a:r>
            <a:r>
              <a:rPr lang="ro-RO" dirty="0"/>
              <a:t> prin </a:t>
            </a:r>
            <a:r>
              <a:rPr lang="ro-RO" dirty="0" err="1"/>
              <a:t>miscarea</a:t>
            </a:r>
            <a:r>
              <a:rPr lang="ro-RO" dirty="0"/>
              <a:t> particulelor </a:t>
            </a:r>
            <a:r>
              <a:rPr lang="ro-RO" dirty="0" err="1"/>
              <a:t>incarcate</a:t>
            </a:r>
            <a:r>
              <a:rPr lang="ro-RO" dirty="0"/>
              <a:t> energetic.</a:t>
            </a:r>
          </a:p>
          <a:p>
            <a:endParaRPr lang="ro-RO" dirty="0"/>
          </a:p>
          <a:p>
            <a:r>
              <a:rPr lang="ro-RO" dirty="0"/>
              <a:t>Lumina poate fi naturala: stele (soare), fulger, focul, lava vulcanica licurici, dar si artificiala: bec (cu filament sau cu </a:t>
            </a:r>
            <a:r>
              <a:rPr lang="ro-RO" dirty="0" err="1"/>
              <a:t>descarcare</a:t>
            </a:r>
            <a:r>
              <a:rPr lang="ro-RO" dirty="0"/>
              <a:t> in gaze inerte – “neon”), arc electric, lampa cu gaz sau petrol, </a:t>
            </a:r>
            <a:r>
              <a:rPr lang="ro-RO" dirty="0" err="1"/>
              <a:t>lumanare</a:t>
            </a:r>
            <a:r>
              <a:rPr lang="ro-RO" dirty="0"/>
              <a:t>, luna, corpuri fluorescente (sau fosforescente), laser, fisiune - fuziune nucleara ,etc.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0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401216"/>
            <a:ext cx="10394707" cy="5477070"/>
          </a:xfrm>
        </p:spPr>
        <p:txBody>
          <a:bodyPr>
            <a:normAutofit/>
          </a:bodyPr>
          <a:lstStyle/>
          <a:p>
            <a:r>
              <a:rPr lang="ro-RO" dirty="0" err="1"/>
              <a:t>Atat</a:t>
            </a:r>
            <a:r>
              <a:rPr lang="ro-RO" dirty="0"/>
              <a:t> lumina naturala cat si lumina artificiala (care este o prelungire a celei </a:t>
            </a:r>
            <a:r>
              <a:rPr lang="ro-RO" dirty="0" err="1"/>
              <a:t>dintai</a:t>
            </a:r>
            <a:r>
              <a:rPr lang="ro-RO" dirty="0"/>
              <a:t> in </a:t>
            </a:r>
            <a:r>
              <a:rPr lang="ro-RO" dirty="0" err="1"/>
              <a:t>intuneric</a:t>
            </a:r>
            <a:r>
              <a:rPr lang="ro-RO" dirty="0"/>
              <a:t>) aduce un plus de valoare artei.</a:t>
            </a:r>
          </a:p>
          <a:p>
            <a:endParaRPr lang="ro-RO" dirty="0"/>
          </a:p>
          <a:p>
            <a:r>
              <a:rPr lang="ro-RO" dirty="0"/>
              <a:t>Lumina a ajutat si la cercetarea arhitecturii antice (un altfel de arta). Cu ajutorul instrumentelor de </a:t>
            </a:r>
            <a:r>
              <a:rPr lang="ro-RO" dirty="0" err="1"/>
              <a:t>masurare</a:t>
            </a:r>
            <a:r>
              <a:rPr lang="ro-RO" dirty="0"/>
              <a:t> bazate pe fasciculul laser s-au putut face </a:t>
            </a:r>
            <a:r>
              <a:rPr lang="ro-RO" dirty="0" err="1"/>
              <a:t>masuratori</a:t>
            </a:r>
            <a:r>
              <a:rPr lang="ro-RO" dirty="0"/>
              <a:t> exacte cu privire la dimensiunile </a:t>
            </a:r>
            <a:r>
              <a:rPr lang="ro-RO" dirty="0" err="1"/>
              <a:t>constructiilor</a:t>
            </a:r>
            <a:r>
              <a:rPr lang="ro-RO" dirty="0"/>
              <a:t>, orizontalitatea planurilor de </a:t>
            </a:r>
            <a:r>
              <a:rPr lang="ro-RO" dirty="0" err="1"/>
              <a:t>constructie</a:t>
            </a:r>
            <a:r>
              <a:rPr lang="ro-RO" dirty="0"/>
              <a:t>, etc.</a:t>
            </a:r>
          </a:p>
          <a:p>
            <a:endParaRPr lang="ro-RO" dirty="0"/>
          </a:p>
          <a:p>
            <a:r>
              <a:rPr lang="ro-RO" dirty="0"/>
              <a:t>Design-</a:t>
            </a:r>
            <a:r>
              <a:rPr lang="ro-RO" dirty="0" err="1"/>
              <a:t>ul</a:t>
            </a:r>
            <a:r>
              <a:rPr lang="ro-RO" dirty="0"/>
              <a:t> industrial (care de asemenea este o arta; - industria auto, industria </a:t>
            </a:r>
            <a:r>
              <a:rPr lang="ro-RO" dirty="0" err="1"/>
              <a:t>matritelor</a:t>
            </a:r>
            <a:r>
              <a:rPr lang="ro-RO" dirty="0"/>
              <a:t>, etc.) </a:t>
            </a:r>
            <a:r>
              <a:rPr lang="ro-RO" dirty="0" err="1"/>
              <a:t>beneficiaza</a:t>
            </a:r>
            <a:r>
              <a:rPr lang="ro-RO" dirty="0"/>
              <a:t> din plin de efectele luminii si in special de laser.</a:t>
            </a:r>
          </a:p>
          <a:p>
            <a:endParaRPr lang="ro-RO" dirty="0"/>
          </a:p>
          <a:p>
            <a:r>
              <a:rPr lang="ro-RO" dirty="0"/>
              <a:t>-Lumina </a:t>
            </a:r>
            <a:r>
              <a:rPr lang="ro-RO" dirty="0" err="1"/>
              <a:t>reuseste</a:t>
            </a:r>
            <a:r>
              <a:rPr lang="ro-RO" dirty="0"/>
              <a:t> sa </a:t>
            </a:r>
            <a:r>
              <a:rPr lang="ro-RO" dirty="0" err="1"/>
              <a:t>puna</a:t>
            </a:r>
            <a:r>
              <a:rPr lang="ro-RO" dirty="0"/>
              <a:t> in evidenta </a:t>
            </a:r>
            <a:r>
              <a:rPr lang="ro-RO" dirty="0" err="1"/>
              <a:t>frumusetea</a:t>
            </a:r>
            <a:r>
              <a:rPr lang="ro-RO" dirty="0"/>
              <a:t> artei.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364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08" y="0"/>
            <a:ext cx="10396882" cy="1945433"/>
          </a:xfrm>
        </p:spPr>
        <p:txBody>
          <a:bodyPr>
            <a:normAutofit/>
          </a:bodyPr>
          <a:lstStyle/>
          <a:p>
            <a:r>
              <a:rPr lang="ro-RO" sz="8800" dirty="0"/>
              <a:t>			</a:t>
            </a:r>
            <a:r>
              <a:rPr lang="ro-RO" sz="8800" dirty="0" err="1"/>
              <a:t>Sfârşit</a:t>
            </a:r>
            <a:endParaRPr lang="ro-RO" sz="8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4" y="1541106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Naturala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7" y="2231130"/>
            <a:ext cx="3450635" cy="2127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018" y="292434"/>
            <a:ext cx="3383573" cy="1938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500" y="3069540"/>
            <a:ext cx="2651990" cy="1828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698" y="2847018"/>
            <a:ext cx="3657917" cy="22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artificiala</a:t>
            </a:r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04" y="247262"/>
            <a:ext cx="2328874" cy="3596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3" y="2363222"/>
            <a:ext cx="4615072" cy="2670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352" y="473631"/>
            <a:ext cx="3170195" cy="2365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352" y="3309915"/>
            <a:ext cx="2988957" cy="19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5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3873"/>
            <a:ext cx="10396882" cy="1151965"/>
          </a:xfrm>
        </p:spPr>
        <p:txBody>
          <a:bodyPr/>
          <a:lstStyle/>
          <a:p>
            <a:r>
              <a:rPr lang="en-US" dirty="0"/>
              <a:t>CE ESTE ARTA?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o-RO" dirty="0"/>
              <a:t>Arta desemnează orice activitate care se bazează pe cunoștințe, exercițiu,  percepție, imaginație și intuiție. </a:t>
            </a:r>
          </a:p>
          <a:p>
            <a:endParaRPr lang="ro-RO" dirty="0"/>
          </a:p>
          <a:p>
            <a:r>
              <a:rPr lang="ro-RO" dirty="0"/>
              <a:t>Arta este </a:t>
            </a:r>
            <a:r>
              <a:rPr lang="ro-RO" dirty="0" err="1"/>
              <a:t>impartita</a:t>
            </a:r>
            <a:r>
              <a:rPr lang="ro-RO" dirty="0"/>
              <a:t> in mai multe categorii: arta plastica (pictura, grafica, sculptura, arhitectura), arta dramatica (teatru, dans, coregrafie, cinematografie), arta muzicala (vocala si instrumentala), arta literara (epica, lirica, dramaturgie), arta vizuala (spectacole de lumina).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803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Arta plastica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86" y="399662"/>
            <a:ext cx="57150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" y="1959429"/>
            <a:ext cx="4082142" cy="3061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81" y="3124200"/>
            <a:ext cx="4029443" cy="22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89857"/>
            <a:ext cx="10396882" cy="1151965"/>
          </a:xfrm>
        </p:spPr>
        <p:txBody>
          <a:bodyPr/>
          <a:lstStyle/>
          <a:p>
            <a:r>
              <a:rPr lang="ro-RO" dirty="0"/>
              <a:t>Arta dramatica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70" y="1725797"/>
            <a:ext cx="4769040" cy="3285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7930"/>
            <a:ext cx="4922675" cy="2540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65" y="3123423"/>
            <a:ext cx="4091085" cy="22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1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Arta muzicala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63119"/>
            <a:ext cx="4077770" cy="2713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171654"/>
            <a:ext cx="4915149" cy="257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82" y="2883159"/>
            <a:ext cx="4550947" cy="24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5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026" y="1012371"/>
            <a:ext cx="10396882" cy="1151965"/>
          </a:xfrm>
        </p:spPr>
        <p:txBody>
          <a:bodyPr>
            <a:normAutofit fontScale="90000"/>
          </a:bodyPr>
          <a:lstStyle/>
          <a:p>
            <a:pPr lvl="0"/>
            <a:r>
              <a:rPr lang="ro-RO" dirty="0"/>
              <a:t>Arta vizuala</a:t>
            </a:r>
            <a:br>
              <a:rPr lang="ro-RO" dirty="0"/>
            </a:br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17" y="2756892"/>
            <a:ext cx="6029467" cy="2725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500" y="222186"/>
            <a:ext cx="4274099" cy="222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48" y="2164336"/>
            <a:ext cx="4146947" cy="27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4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50</TotalTime>
  <Words>328</Words>
  <Application>Microsoft Office PowerPoint</Application>
  <PresentationFormat>Widescreen</PresentationFormat>
  <Paragraphs>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Impact</vt:lpstr>
      <vt:lpstr>Main Event</vt:lpstr>
      <vt:lpstr>Lumina în artă BUICA IOANA </vt:lpstr>
      <vt:lpstr>CE ESTE LUMINA? </vt:lpstr>
      <vt:lpstr>Naturala</vt:lpstr>
      <vt:lpstr>artificiala</vt:lpstr>
      <vt:lpstr>CE ESTE ARTA?</vt:lpstr>
      <vt:lpstr>Arta plastica </vt:lpstr>
      <vt:lpstr>Arta dramatica </vt:lpstr>
      <vt:lpstr>Arta muzicala </vt:lpstr>
      <vt:lpstr>Arta vizuala </vt:lpstr>
      <vt:lpstr>APLICAţII ALE LUMINiI îN ARTă</vt:lpstr>
      <vt:lpstr>reflectorul</vt:lpstr>
      <vt:lpstr>ALCATUIRE</vt:lpstr>
      <vt:lpstr>TIPURI DE REFLECTOARE </vt:lpstr>
      <vt:lpstr>PowerPoint Presentation</vt:lpstr>
      <vt:lpstr>  UNDE ESTE FOLOSIT</vt:lpstr>
      <vt:lpstr>PROIECTORUL</vt:lpstr>
      <vt:lpstr>ALCATUIRE</vt:lpstr>
      <vt:lpstr>Tipuri de proiectoare</vt:lpstr>
      <vt:lpstr>concluzii</vt:lpstr>
      <vt:lpstr>PowerPoint Presentation</vt:lpstr>
      <vt:lpstr>   Sfârşit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Lumina în artă</dc:title>
  <dc:creator>Gasca</dc:creator>
  <cp:lastModifiedBy>Rares Perju</cp:lastModifiedBy>
  <cp:revision>7</cp:revision>
  <dcterms:created xsi:type="dcterms:W3CDTF">2017-06-05T17:51:58Z</dcterms:created>
  <dcterms:modified xsi:type="dcterms:W3CDTF">2019-05-27T06:52:04Z</dcterms:modified>
</cp:coreProperties>
</file>